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黑体" panose="02010609060101010101" pitchFamily="49" charset="-122"/>
      <p:regular r:id="rId13"/>
    </p:embeddedFont>
    <p:embeddedFont>
      <p:font typeface="Libre Franklin Medium" pitchFamily="2" charset="77"/>
      <p:regular r:id="rId14"/>
      <p:bold r:id="rId15"/>
      <p:italic r:id="rId16"/>
      <p:boldItalic r:id="rId17"/>
    </p:embeddedFont>
    <p:embeddedFont>
      <p:font typeface="Microsoft Yahei" panose="020B0503020204020204" pitchFamily="34" charset="-122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000000"/>
          </p15:clr>
        </p15:guide>
        <p15:guide id="2" pos="3584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gknUMV6eIyqvyfLb8YLVkkxPUs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9400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03"/>
        <p:guide pos="3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93f70e6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893f70e6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3f70e6c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893f70e6c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f70e6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893f70e6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f70e6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893f70e6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87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93f70e6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893f70e6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177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f70e6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893f70e6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553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f70e6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893f70e6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828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228600" y="-269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 descr="资源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275" y="-26987"/>
            <a:ext cx="12274550" cy="69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6" descr="资源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560" y="1432560"/>
            <a:ext cx="5880100" cy="57061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8" descr="资源 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1275" y="-28257"/>
            <a:ext cx="12274550" cy="69135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/>
          <p:nvPr/>
        </p:nvSpPr>
        <p:spPr>
          <a:xfrm>
            <a:off x="3050135" y="2207303"/>
            <a:ext cx="6304072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SzPts val="4000"/>
              <a:buFont typeface="Arial"/>
              <a:buNone/>
            </a:pPr>
            <a:r>
              <a:rPr lang="en-US" altLang="zh-CN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What is Data</a:t>
            </a:r>
            <a:r>
              <a:rPr lang="zh-CN" altLang="en-US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Structure?</a:t>
            </a:r>
            <a:endParaRPr lang="en-US" sz="40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SzPts val="4000"/>
              <a:buFont typeface="Arial"/>
              <a:buNone/>
            </a:pPr>
            <a:r>
              <a:rPr lang="zh-CN" altLang="en-US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什么是</a:t>
            </a:r>
            <a:r>
              <a:rPr lang="ja-JP" altLang="en-US" sz="40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数据结构</a:t>
            </a:r>
            <a:r>
              <a:rPr lang="en-US" altLang="zh-CN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?</a:t>
            </a:r>
            <a:endParaRPr lang="zh-CN" altLang="en-US" sz="40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5567338" y="3447049"/>
            <a:ext cx="5417185" cy="159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美国本硕，纽约大学研究生毕业, 曾在多家世界500强外企上市工作。现在仍然在一家500强外企任职架构师，技术带头人。有丰富的后端,架构和大数据的工作经验. 目前负责公司20亿美元业务的架构。</a:t>
            </a:r>
            <a:endParaRPr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Google Shape;39;p10"/>
          <p:cNvSpPr txBox="1"/>
          <p:nvPr/>
        </p:nvSpPr>
        <p:spPr>
          <a:xfrm>
            <a:off x="5567338" y="1631267"/>
            <a:ext cx="1379765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CN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Chris</a:t>
            </a:r>
            <a:endParaRPr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/>
            </a:endParaRPr>
          </a:p>
        </p:txBody>
      </p:sp>
      <p:pic>
        <p:nvPicPr>
          <p:cNvPr id="40" name="Google Shape;40;p10" descr="图片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56" y="1631267"/>
            <a:ext cx="243840" cy="2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0" descr="图片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0579" y="4949299"/>
            <a:ext cx="243840" cy="24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0"/>
          <p:cNvCxnSpPr>
            <a:cxnSpLocks/>
          </p:cNvCxnSpPr>
          <p:nvPr/>
        </p:nvCxnSpPr>
        <p:spPr>
          <a:xfrm>
            <a:off x="5654968" y="3204797"/>
            <a:ext cx="5042050" cy="0"/>
          </a:xfrm>
          <a:prstGeom prst="straightConnector1">
            <a:avLst/>
          </a:prstGeom>
          <a:noFill/>
          <a:ln w="9525" cap="flat" cmpd="sng">
            <a:solidFill>
              <a:srgbClr val="F07F0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10"/>
          <p:cNvSpPr txBox="1"/>
          <p:nvPr/>
        </p:nvSpPr>
        <p:spPr>
          <a:xfrm rot="5400000">
            <a:off x="2789298" y="3283855"/>
            <a:ext cx="1901825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zh-CN" sz="2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插入人物照片</a:t>
            </a:r>
            <a:endParaRPr/>
          </a:p>
        </p:txBody>
      </p:sp>
      <p:sp>
        <p:nvSpPr>
          <p:cNvPr id="45" name="Google Shape;45;p10"/>
          <p:cNvSpPr/>
          <p:nvPr/>
        </p:nvSpPr>
        <p:spPr>
          <a:xfrm>
            <a:off x="5654968" y="2234517"/>
            <a:ext cx="1292225" cy="331470"/>
          </a:xfrm>
          <a:prstGeom prst="roundRect">
            <a:avLst>
              <a:gd name="adj" fmla="val 16667"/>
            </a:avLst>
          </a:prstGeom>
          <a:solidFill>
            <a:srgbClr val="F07F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5693703" y="2244042"/>
            <a:ext cx="125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zh-CN" b="1" dirty="0">
                <a:solidFill>
                  <a:srgbClr val="FFFFFF"/>
                </a:solidFill>
              </a:rPr>
              <a:t>帅就是标签</a:t>
            </a:r>
            <a:endParaRPr sz="1400" b="1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7" name="Google Shape;4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8641" y="1719676"/>
            <a:ext cx="2838161" cy="33450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93f70e6cd_0_17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3" name="Google Shape;53;g893f70e6cd_0_17"/>
          <p:cNvSpPr txBox="1"/>
          <p:nvPr/>
        </p:nvSpPr>
        <p:spPr>
          <a:xfrm>
            <a:off x="1763466" y="1934801"/>
            <a:ext cx="5471164" cy="19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复杂</a:t>
            </a: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？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深奥</a:t>
            </a: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？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难以理解</a:t>
            </a: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？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</p:txBody>
      </p:sp>
      <p:sp>
        <p:nvSpPr>
          <p:cNvPr id="54" name="Google Shape;54;g893f70e6cd_0_17"/>
          <p:cNvSpPr txBox="1"/>
          <p:nvPr/>
        </p:nvSpPr>
        <p:spPr>
          <a:xfrm>
            <a:off x="4330882" y="357062"/>
            <a:ext cx="4014331" cy="68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数据结构</a:t>
            </a: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的第一印象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5" name="直接连接符 62">
            <a:extLst>
              <a:ext uri="{FF2B5EF4-FFF2-40B4-BE49-F238E27FC236}">
                <a16:creationId xmlns:a16="http://schemas.microsoft.com/office/drawing/2014/main" id="{3A1D2720-FD62-4127-AB75-A024DD57791F}"/>
              </a:ext>
            </a:extLst>
          </p:cNvPr>
          <p:cNvCxnSpPr>
            <a:cxnSpLocks/>
          </p:cNvCxnSpPr>
          <p:nvPr/>
        </p:nvCxnSpPr>
        <p:spPr>
          <a:xfrm>
            <a:off x="4499048" y="1038926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93f70e6cd_0_24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" name="Google Shape;54;g893f70e6cd_0_17">
            <a:extLst>
              <a:ext uri="{FF2B5EF4-FFF2-40B4-BE49-F238E27FC236}">
                <a16:creationId xmlns:a16="http://schemas.microsoft.com/office/drawing/2014/main" id="{0C488EE6-B250-4582-B717-33B7749AA535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   神秘 </a:t>
            </a:r>
            <a:r>
              <a:rPr lang="en-US" altLang="zh-CN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=</a:t>
            </a: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 </a:t>
            </a:r>
            <a:r>
              <a:rPr lang="ja-JP" altLang="en-US" sz="32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恐惧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6" name="直接连接符 62">
            <a:extLst>
              <a:ext uri="{FF2B5EF4-FFF2-40B4-BE49-F238E27FC236}">
                <a16:creationId xmlns:a16="http://schemas.microsoft.com/office/drawing/2014/main" id="{4476A90D-CBFB-4E70-AFE0-B52A41AD681F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501-4F97-E640-B2EC-7FE7C60A1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18" y="1719973"/>
            <a:ext cx="6277693" cy="34179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3f70e6cd_0_35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9" name="Google Shape;54;g893f70e6cd_0_17">
            <a:extLst>
              <a:ext uri="{FF2B5EF4-FFF2-40B4-BE49-F238E27FC236}">
                <a16:creationId xmlns:a16="http://schemas.microsoft.com/office/drawing/2014/main" id="{0F6E31D3-1484-404D-BEE8-C57B34A6552B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	</a:t>
            </a:r>
            <a:r>
              <a:rPr lang="ja-JP" altLang="en-US" sz="32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数组为王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10" name="直接连接符 62">
            <a:extLst>
              <a:ext uri="{FF2B5EF4-FFF2-40B4-BE49-F238E27FC236}">
                <a16:creationId xmlns:a16="http://schemas.microsoft.com/office/drawing/2014/main" id="{4EC8B56B-EEE5-4A31-9C75-2459534F0D84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AE8ACF2-30E0-4848-89D0-06F28F37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082" y="1097017"/>
            <a:ext cx="53721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3f70e6cd_0_35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9" name="Google Shape;54;g893f70e6cd_0_17">
            <a:extLst>
              <a:ext uri="{FF2B5EF4-FFF2-40B4-BE49-F238E27FC236}">
                <a16:creationId xmlns:a16="http://schemas.microsoft.com/office/drawing/2014/main" id="{0F6E31D3-1484-404D-BEE8-C57B34A6552B}"/>
              </a:ext>
            </a:extLst>
          </p:cNvPr>
          <p:cNvSpPr txBox="1"/>
          <p:nvPr/>
        </p:nvSpPr>
        <p:spPr>
          <a:xfrm>
            <a:off x="-139279" y="2676319"/>
            <a:ext cx="4726419" cy="75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不使用的存储都是耍流氓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10" name="直接连接符 62">
            <a:extLst>
              <a:ext uri="{FF2B5EF4-FFF2-40B4-BE49-F238E27FC236}">
                <a16:creationId xmlns:a16="http://schemas.microsoft.com/office/drawing/2014/main" id="{4EC8B56B-EEE5-4A31-9C75-2459534F0D84}"/>
              </a:ext>
            </a:extLst>
          </p:cNvPr>
          <p:cNvCxnSpPr>
            <a:cxnSpLocks/>
          </p:cNvCxnSpPr>
          <p:nvPr/>
        </p:nvCxnSpPr>
        <p:spPr>
          <a:xfrm>
            <a:off x="0" y="3428946"/>
            <a:ext cx="4456590" cy="99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08A8C81-CF27-D543-B7E8-D3C99841A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140" y="1017355"/>
            <a:ext cx="7512911" cy="51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6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93f70e6cd_0_17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3" name="Google Shape;53;g893f70e6cd_0_17"/>
          <p:cNvSpPr txBox="1"/>
          <p:nvPr/>
        </p:nvSpPr>
        <p:spPr>
          <a:xfrm>
            <a:off x="1763466" y="1934801"/>
            <a:ext cx="5471164" cy="19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数组</a:t>
            </a:r>
            <a:endParaRPr lang="en-US" altLang="ja-JP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栈</a:t>
            </a:r>
            <a:endParaRPr lang="en-US" altLang="ja-JP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队列</a:t>
            </a:r>
            <a:endParaRPr lang="en-US" altLang="ja-JP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链表</a:t>
            </a:r>
            <a:endParaRPr lang="en-US" altLang="ja-JP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树</a:t>
            </a:r>
            <a:endParaRPr lang="en-US" altLang="ja-JP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图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ja-JP" altLang="en-US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堆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。。。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</p:txBody>
      </p:sp>
      <p:sp>
        <p:nvSpPr>
          <p:cNvPr id="54" name="Google Shape;54;g893f70e6cd_0_17"/>
          <p:cNvSpPr txBox="1"/>
          <p:nvPr/>
        </p:nvSpPr>
        <p:spPr>
          <a:xfrm>
            <a:off x="4330882" y="357062"/>
            <a:ext cx="4014331" cy="68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   </a:t>
            </a:r>
            <a:r>
              <a:rPr lang="ja-JP" altLang="en-US" sz="3200" b="1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其他数据结构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5" name="直接连接符 62">
            <a:extLst>
              <a:ext uri="{FF2B5EF4-FFF2-40B4-BE49-F238E27FC236}">
                <a16:creationId xmlns:a16="http://schemas.microsoft.com/office/drawing/2014/main" id="{3A1D2720-FD62-4127-AB75-A024DD57791F}"/>
              </a:ext>
            </a:extLst>
          </p:cNvPr>
          <p:cNvCxnSpPr>
            <a:cxnSpLocks/>
          </p:cNvCxnSpPr>
          <p:nvPr/>
        </p:nvCxnSpPr>
        <p:spPr>
          <a:xfrm>
            <a:off x="4499048" y="1038926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2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3f70e6cd_0_35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9" name="Google Shape;54;g893f70e6cd_0_17">
            <a:extLst>
              <a:ext uri="{FF2B5EF4-FFF2-40B4-BE49-F238E27FC236}">
                <a16:creationId xmlns:a16="http://schemas.microsoft.com/office/drawing/2014/main" id="{0F6E31D3-1484-404D-BEE8-C57B34A6552B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	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10" name="直接连接符 62">
            <a:extLst>
              <a:ext uri="{FF2B5EF4-FFF2-40B4-BE49-F238E27FC236}">
                <a16:creationId xmlns:a16="http://schemas.microsoft.com/office/drawing/2014/main" id="{4EC8B56B-EEE5-4A31-9C75-2459534F0D84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D0DAE6-28A1-D348-B741-08236638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70" y="726358"/>
            <a:ext cx="4000500" cy="505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C7FAA-400A-4946-933C-CB96E601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1" y="2877340"/>
            <a:ext cx="5335853" cy="7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6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3f70e6cd_0_35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9" name="Google Shape;54;g893f70e6cd_0_17">
            <a:extLst>
              <a:ext uri="{FF2B5EF4-FFF2-40B4-BE49-F238E27FC236}">
                <a16:creationId xmlns:a16="http://schemas.microsoft.com/office/drawing/2014/main" id="{0F6E31D3-1484-404D-BEE8-C57B34A6552B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	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10" name="直接连接符 62">
            <a:extLst>
              <a:ext uri="{FF2B5EF4-FFF2-40B4-BE49-F238E27FC236}">
                <a16:creationId xmlns:a16="http://schemas.microsoft.com/office/drawing/2014/main" id="{4EC8B56B-EEE5-4A31-9C75-2459534F0D84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6BCCF2-C5E0-E64A-98F0-2C0B48509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13857"/>
            <a:ext cx="7167867" cy="1932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637CD0-BD16-C94D-B222-1C7FCD46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402" y="474935"/>
            <a:ext cx="4338797" cy="53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3485"/>
      </p:ext>
    </p:extLst>
  </p:cSld>
  <p:clrMapOvr>
    <a:masterClrMapping/>
  </p:clrMapOvr>
</p:sld>
</file>

<file path=ppt/theme/theme1.xml><?xml version="1.0" encoding="utf-8"?>
<a:theme xmlns:a="http://schemas.openxmlformats.org/drawingml/2006/main" name="14_自定义设计方案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自定义设计方案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116</Words>
  <Application>Microsoft Macintosh PowerPoint</Application>
  <PresentationFormat>Widescreen</PresentationFormat>
  <Paragraphs>24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Libre Franklin Medium</vt:lpstr>
      <vt:lpstr>Wingdings</vt:lpstr>
      <vt:lpstr>黑体</vt:lpstr>
      <vt:lpstr>Microsoft Yahei</vt:lpstr>
      <vt:lpstr>14_自定义设计方案</vt:lpstr>
      <vt:lpstr>6_自定义设计方案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Cheng Li</cp:lastModifiedBy>
  <cp:revision>25</cp:revision>
  <dcterms:created xsi:type="dcterms:W3CDTF">2019-06-19T02:08:00Z</dcterms:created>
  <dcterms:modified xsi:type="dcterms:W3CDTF">2020-06-25T20:01:37Z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